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8"/>
  </p:notesMasterIdLst>
  <p:sldIdLst>
    <p:sldId id="281" r:id="rId2"/>
    <p:sldId id="256" r:id="rId3"/>
    <p:sldId id="283" r:id="rId4"/>
    <p:sldId id="258" r:id="rId5"/>
    <p:sldId id="282" r:id="rId6"/>
    <p:sldId id="277" r:id="rId7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1DD4FF"/>
    <a:srgbClr val="FF1D1D"/>
    <a:srgbClr val="E838E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>
        <p:scale>
          <a:sx n="80" d="100"/>
          <a:sy n="80" d="100"/>
        </p:scale>
        <p:origin x="-2478" y="-7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FC13374-A811-47F9-A00B-D689BE3D7F11}" type="datetimeFigureOut">
              <a:rPr lang="fa-IR" smtClean="0"/>
              <a:pPr/>
              <a:t>03/02/1439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F0C5461-9324-449F-ACD5-FF8A6E788C36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4E7C-671D-484D-B1C0-EB6E3E3344DD}" type="datetime8">
              <a:rPr lang="fa-IR" smtClean="0"/>
              <a:pPr/>
              <a:t>23 اکتبر 17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B4FF-F960-4677-BC36-EC9B7CA39A1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E91DC-945E-4CB2-AE22-385B31D36F01}" type="datetime8">
              <a:rPr lang="fa-IR" smtClean="0"/>
              <a:pPr/>
              <a:t>23 اکتبر 17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B4FF-F960-4677-BC36-EC9B7CA39A1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F260A-8F7D-4822-87CB-A6C0E0D8692E}" type="datetime8">
              <a:rPr lang="fa-IR" smtClean="0"/>
              <a:pPr/>
              <a:t>23 اکتبر 17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B4FF-F960-4677-BC36-EC9B7CA39A1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1D18-F68C-4AC8-AB87-80536629E9AC}" type="datetime8">
              <a:rPr lang="fa-IR" smtClean="0"/>
              <a:pPr/>
              <a:t>23 اکتبر 17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B4FF-F960-4677-BC36-EC9B7CA39A1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B865D-8A34-4E74-8F22-D5D86CF506E1}" type="datetime8">
              <a:rPr lang="fa-IR" smtClean="0"/>
              <a:pPr/>
              <a:t>23 اکتبر 17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B4FF-F960-4677-BC36-EC9B7CA39A1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210C-35EA-4884-AF1A-88CECF5CC668}" type="datetime8">
              <a:rPr lang="fa-IR" smtClean="0"/>
              <a:pPr/>
              <a:t>23 اکتبر 17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B4FF-F960-4677-BC36-EC9B7CA39A1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E3EA-AE95-4C7E-B68E-438B8B34D154}" type="datetime8">
              <a:rPr lang="fa-IR" smtClean="0"/>
              <a:pPr/>
              <a:t>23 اکتبر 17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B4FF-F960-4677-BC36-EC9B7CA39A1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BF930-7023-4468-94B9-BBFE19B5C84C}" type="datetime8">
              <a:rPr lang="fa-IR" smtClean="0"/>
              <a:pPr/>
              <a:t>23 اکتبر 17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B4FF-F960-4677-BC36-EC9B7CA39A1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A0C1-80AE-412F-BF43-3D1EEF32A17E}" type="datetime8">
              <a:rPr lang="fa-IR" smtClean="0"/>
              <a:pPr/>
              <a:t>23 اکتبر 17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B4FF-F960-4677-BC36-EC9B7CA39A1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2F428-24CC-4797-9E12-502A6DFA0098}" type="datetime8">
              <a:rPr lang="fa-IR" smtClean="0"/>
              <a:pPr/>
              <a:t>23 اکتبر 17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B4FF-F960-4677-BC36-EC9B7CA39A1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1EDEF-A729-4E28-AED9-821066A21843}" type="datetime8">
              <a:rPr lang="fa-IR" smtClean="0"/>
              <a:pPr/>
              <a:t>23 اکتبر 17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5ACB4FF-F960-4677-BC36-EC9B7CA39A13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6895B35-15F1-443E-85DE-A5F64815E752}" type="datetime8">
              <a:rPr lang="fa-IR" smtClean="0"/>
              <a:pPr/>
              <a:t>23 اکتبر 17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ACB4FF-F960-4677-BC36-EC9B7CA39A13}" type="slidenum">
              <a:rPr lang="fa-IR" smtClean="0"/>
              <a:pPr/>
              <a:t>‹#›</a:t>
            </a:fld>
            <a:endParaRPr lang="fa-I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B4FF-F960-4677-BC36-EC9B7CA39A13}" type="slidenum">
              <a:rPr lang="fa-IR" smtClean="0"/>
              <a:pPr/>
              <a:t>1</a:t>
            </a:fld>
            <a:endParaRPr lang="fa-IR"/>
          </a:p>
        </p:txBody>
      </p:sp>
      <p:pic>
        <p:nvPicPr>
          <p:cNvPr id="5" name="Picture 4" descr="besm_9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290" y="928670"/>
            <a:ext cx="6934200" cy="5774422"/>
          </a:xfrm>
          <a:prstGeom prst="rect">
            <a:avLst/>
          </a:prstGeom>
        </p:spPr>
      </p:pic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571612"/>
            <a:ext cx="9144000" cy="4286280"/>
          </a:xfrm>
        </p:spPr>
        <p:txBody>
          <a:bodyPr>
            <a:normAutofit lnSpcReduction="10000"/>
          </a:bodyPr>
          <a:lstStyle/>
          <a:p>
            <a:pPr algn="ctr"/>
            <a:r>
              <a:rPr lang="fa-IR" sz="4800" b="1" dirty="0" smtClean="0"/>
              <a:t>گزارش عملکرد </a:t>
            </a:r>
          </a:p>
          <a:p>
            <a:pPr algn="ctr"/>
            <a:r>
              <a:rPr lang="fa-IR" sz="4800" b="1" dirty="0" smtClean="0"/>
              <a:t>واحد کامپیوتر و اطلاع رسانی </a:t>
            </a:r>
          </a:p>
          <a:p>
            <a:pPr algn="ctr"/>
            <a:r>
              <a:rPr lang="fa-IR" sz="4800" b="1" dirty="0" smtClean="0"/>
              <a:t>کانون كارشناسان رسمي دادگستري</a:t>
            </a:r>
          </a:p>
          <a:p>
            <a:pPr algn="ctr"/>
            <a:r>
              <a:rPr lang="fa-IR" sz="4800" b="1" dirty="0" smtClean="0"/>
              <a:t>استان مركزي</a:t>
            </a:r>
            <a:endParaRPr lang="en-US" sz="4800" b="1" dirty="0" smtClean="0"/>
          </a:p>
          <a:p>
            <a:pPr algn="ctr"/>
            <a:r>
              <a:rPr lang="fa-IR" sz="4800" b="1" dirty="0" smtClean="0"/>
              <a:t>آبان 1396</a:t>
            </a:r>
            <a:endParaRPr lang="en-US" sz="4800" b="1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B4FF-F960-4677-BC36-EC9B7CA39A13}" type="slidenum">
              <a:rPr lang="fa-IR" smtClean="0"/>
              <a:pPr/>
              <a:t>2</a:t>
            </a:fld>
            <a:endParaRPr lang="fa-IR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/>
          </a:bodyPr>
          <a:lstStyle/>
          <a:p>
            <a:pPr lvl="0"/>
            <a:r>
              <a:rPr lang="fa-IR" sz="2800" dirty="0" smtClean="0"/>
              <a:t>گزارش کار مختصر</a:t>
            </a:r>
            <a:endParaRPr lang="en-US" sz="2800" dirty="0" smtClean="0"/>
          </a:p>
          <a:p>
            <a:pPr lvl="0"/>
            <a:r>
              <a:rPr lang="fa-IR" sz="2800" dirty="0" smtClean="0"/>
              <a:t>پیشنهاد قدیمی استفاده از سیستم کامپیوتری برای ارجاع کار در محاکم – پیشنهاد جدید</a:t>
            </a:r>
            <a:endParaRPr lang="en-US" sz="2800" dirty="0" smtClean="0"/>
          </a:p>
          <a:p>
            <a:pPr lvl="0"/>
            <a:r>
              <a:rPr lang="fa-IR" sz="2800" dirty="0" smtClean="0"/>
              <a:t>قابلیتهای سیستم ارجاع</a:t>
            </a:r>
            <a:endParaRPr lang="en-US" sz="2800" dirty="0" smtClean="0"/>
          </a:p>
          <a:p>
            <a:pPr lvl="0"/>
            <a:r>
              <a:rPr lang="fa-IR" sz="2800" dirty="0" smtClean="0"/>
              <a:t>وضعیت جاری سیستم و فعالیتهای انجام شده  </a:t>
            </a:r>
            <a:endParaRPr lang="en-US" sz="2800" dirty="0" smtClean="0"/>
          </a:p>
          <a:p>
            <a:pPr lvl="0"/>
            <a:r>
              <a:rPr lang="fa-IR" sz="2800" dirty="0" smtClean="0"/>
              <a:t>پارامترهای موثر در انتخاب کارشناس در سیستم ارجاع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B4FF-F960-4677-BC36-EC9B7CA39A13}" type="slidenum">
              <a:rPr lang="fa-IR" smtClean="0"/>
              <a:pPr/>
              <a:t>3</a:t>
            </a:fld>
            <a:endParaRPr lang="fa-IR"/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/>
          </a:bodyPr>
          <a:lstStyle/>
          <a:p>
            <a:pPr algn="r"/>
            <a:r>
              <a:rPr lang="fa-IR" sz="3600" dirty="0" smtClean="0">
                <a:solidFill>
                  <a:srgbClr val="002060"/>
                </a:solidFill>
              </a:rPr>
              <a:t>گزارش کار مختصر</a:t>
            </a:r>
            <a:endParaRPr lang="fa-IR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538674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fa-IR" b="1" dirty="0" smtClean="0"/>
              <a:t>جمع آوری اطلاعات با پرسشنامه (امکانسنجی و نظرسنجی) در مجمع عمومی 90</a:t>
            </a:r>
          </a:p>
          <a:p>
            <a:pPr algn="just">
              <a:buNone/>
            </a:pPr>
            <a:r>
              <a:rPr lang="fa-IR" b="1" dirty="0" smtClean="0"/>
              <a:t>ایجاد بانک اطلاعاتی (کارشناسان - کارآموزان - آزمون)</a:t>
            </a:r>
          </a:p>
          <a:p>
            <a:pPr algn="just">
              <a:buNone/>
            </a:pPr>
            <a:r>
              <a:rPr lang="fa-IR" b="1" dirty="0" smtClean="0"/>
              <a:t>تغذیه اطلاعات کارشناسان به سیستم محاکم (اولین استان) </a:t>
            </a:r>
          </a:p>
          <a:p>
            <a:pPr algn="just">
              <a:buNone/>
            </a:pPr>
            <a:r>
              <a:rPr lang="fa-IR" b="1" dirty="0" smtClean="0"/>
              <a:t>سایت اینترنتی و سیستم پیامک</a:t>
            </a:r>
          </a:p>
          <a:p>
            <a:pPr algn="just">
              <a:buNone/>
            </a:pPr>
            <a:r>
              <a:rPr lang="fa-IR" b="1" dirty="0" smtClean="0"/>
              <a:t>نصب شبکه و ضد ویروس </a:t>
            </a:r>
          </a:p>
          <a:p>
            <a:pPr algn="just">
              <a:buNone/>
            </a:pPr>
            <a:r>
              <a:rPr lang="fa-IR" b="1" dirty="0" smtClean="0"/>
              <a:t>اتصال به اینترنت </a:t>
            </a:r>
          </a:p>
          <a:p>
            <a:pPr algn="just">
              <a:buNone/>
            </a:pPr>
            <a:r>
              <a:rPr lang="fa-IR" b="1" dirty="0" smtClean="0"/>
              <a:t>آموزش (پرسنل و تعدادی از کارشناسان)</a:t>
            </a:r>
          </a:p>
          <a:p>
            <a:pPr algn="just">
              <a:buNone/>
            </a:pPr>
            <a:r>
              <a:rPr lang="fa-IR" b="1" dirty="0" smtClean="0"/>
              <a:t>بهینه سازی سیستم مالی </a:t>
            </a:r>
          </a:p>
          <a:p>
            <a:pPr algn="just">
              <a:buNone/>
            </a:pPr>
            <a:r>
              <a:rPr lang="fa-IR" b="1" dirty="0" smtClean="0"/>
              <a:t>تهیه پرزنتیشن های مجامع عمومی سالیانه</a:t>
            </a:r>
          </a:p>
          <a:p>
            <a:pPr algn="just">
              <a:buNone/>
            </a:pPr>
            <a:r>
              <a:rPr lang="fa-IR" b="1" dirty="0" smtClean="0"/>
              <a:t>ایجاد کانال اطلاع رسانی تلگرام </a:t>
            </a:r>
          </a:p>
          <a:p>
            <a:pPr algn="just">
              <a:buNone/>
            </a:pPr>
            <a:r>
              <a:rPr lang="fa-IR" b="1" dirty="0" smtClean="0"/>
              <a:t>سیستم مدیریت اطلاعات کارشناسان و سیستم ارجاع</a:t>
            </a:r>
          </a:p>
          <a:p>
            <a:pPr algn="just">
              <a:buNone/>
            </a:pPr>
            <a:r>
              <a:rPr lang="fa-IR" b="1" dirty="0" smtClean="0"/>
              <a:t>تحویل اطلاعات برای چاپ کتاب و اطلاع رسانی جهت ویرایش </a:t>
            </a:r>
          </a:p>
          <a:p>
            <a:pPr algn="just">
              <a:buNone/>
            </a:pPr>
            <a:r>
              <a:rPr lang="fa-IR" b="1" dirty="0" smtClean="0"/>
              <a:t>همکاری در اطلاع رسانی برای صندوق کارشناسان و ثبت تعاونی کانون </a:t>
            </a:r>
            <a:endParaRPr lang="fa-I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B4FF-F960-4677-BC36-EC9B7CA39A13}" type="slidenum">
              <a:rPr lang="fa-IR" smtClean="0"/>
              <a:pPr/>
              <a:t>4</a:t>
            </a:fld>
            <a:endParaRPr lang="fa-IR"/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تماس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Font typeface="Arial" pitchFamily="34" charset="0"/>
              <a:buChar char="•"/>
            </a:pPr>
            <a:endParaRPr lang="fa-IR" dirty="0" smtClean="0"/>
          </a:p>
          <a:p>
            <a:pPr algn="l" rtl="0">
              <a:buFont typeface="Arial" pitchFamily="34" charset="0"/>
              <a:buChar char="•"/>
            </a:pPr>
            <a:r>
              <a:rPr lang="en-US" dirty="0" smtClean="0"/>
              <a:t>MOBILE: 09183684917</a:t>
            </a:r>
          </a:p>
          <a:p>
            <a:pPr algn="l" rtl="0">
              <a:buFont typeface="Arial" pitchFamily="34" charset="0"/>
              <a:buChar char="•"/>
            </a:pPr>
            <a:endParaRPr lang="en-US" dirty="0" smtClean="0"/>
          </a:p>
          <a:p>
            <a:pPr algn="l" rtl="0">
              <a:buFont typeface="Arial" pitchFamily="34" charset="0"/>
              <a:buChar char="•"/>
            </a:pPr>
            <a:r>
              <a:rPr lang="en-US" dirty="0" smtClean="0"/>
              <a:t>TELEGRAM: @</a:t>
            </a:r>
            <a:r>
              <a:rPr lang="en-US" dirty="0" err="1" smtClean="0"/>
              <a:t>Khosrobaigy</a:t>
            </a:r>
            <a:endParaRPr lang="fa-IR" dirty="0" smtClean="0"/>
          </a:p>
          <a:p>
            <a:pPr algn="l" rtl="0">
              <a:buFont typeface="Arial" pitchFamily="34" charset="0"/>
              <a:buChar char="•"/>
            </a:pPr>
            <a:endParaRPr lang="en-US" dirty="0" smtClean="0"/>
          </a:p>
          <a:p>
            <a:pPr algn="l" rtl="0">
              <a:buFont typeface="Arial" pitchFamily="34" charset="0"/>
              <a:buChar char="•"/>
            </a:pPr>
            <a:r>
              <a:rPr lang="en-US" dirty="0" smtClean="0"/>
              <a:t>EMAIL: khosrobaigy@gmail.com</a:t>
            </a:r>
            <a:endParaRPr lang="fa-IR" dirty="0" smtClean="0"/>
          </a:p>
          <a:p>
            <a:pPr algn="l" rtl="0">
              <a:buFont typeface="Arial" pitchFamily="34" charset="0"/>
              <a:buChar char="•"/>
            </a:pPr>
            <a:endParaRPr lang="en-US" dirty="0" smtClean="0"/>
          </a:p>
          <a:p>
            <a:pPr algn="l" rtl="0">
              <a:buFont typeface="Arial" pitchFamily="34" charset="0"/>
              <a:buChar char="•"/>
            </a:pPr>
            <a:r>
              <a:rPr lang="en-US" dirty="0" smtClean="0"/>
              <a:t>URL: http://site.midinternet.com</a:t>
            </a:r>
            <a:endParaRPr lang="fa-IR" dirty="0" smtClean="0"/>
          </a:p>
          <a:p>
            <a:pPr algn="l" rtl="0"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B4FF-F960-4677-BC36-EC9B7CA39A13}" type="slidenum">
              <a:rPr lang="fa-IR" smtClean="0"/>
              <a:pPr/>
              <a:t>5</a:t>
            </a:fld>
            <a:endParaRPr lang="fa-I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fa-IR" dirty="0" smtClean="0"/>
          </a:p>
          <a:p>
            <a:pPr algn="just">
              <a:buNone/>
            </a:pPr>
            <a:endParaRPr lang="fa-IR" dirty="0" smtClean="0"/>
          </a:p>
          <a:p>
            <a:pPr algn="just">
              <a:buNone/>
            </a:pPr>
            <a:endParaRPr lang="fa-IR" dirty="0" smtClean="0"/>
          </a:p>
          <a:p>
            <a:pPr algn="just">
              <a:buNone/>
            </a:pPr>
            <a:endParaRPr lang="fa-IR" dirty="0" smtClean="0"/>
          </a:p>
          <a:p>
            <a:pPr algn="just">
              <a:buNone/>
            </a:pPr>
            <a:endParaRPr lang="fa-IR" dirty="0" smtClean="0"/>
          </a:p>
          <a:p>
            <a:pPr algn="just">
              <a:buNone/>
            </a:pPr>
            <a:endParaRPr lang="fa-IR" dirty="0" smtClean="0"/>
          </a:p>
          <a:p>
            <a:pPr algn="just">
              <a:buNone/>
            </a:pPr>
            <a:endParaRPr lang="fa-IR" dirty="0" smtClean="0"/>
          </a:p>
          <a:p>
            <a:pPr algn="just">
              <a:buNone/>
            </a:pPr>
            <a:endParaRPr lang="fa-IR" dirty="0" smtClean="0"/>
          </a:p>
          <a:p>
            <a:pPr algn="just">
              <a:buNone/>
            </a:pPr>
            <a:endParaRPr lang="fa-IR" dirty="0" smtClean="0"/>
          </a:p>
          <a:p>
            <a:pPr algn="just">
              <a:buNone/>
            </a:pPr>
            <a:r>
              <a:rPr lang="fa-IR" dirty="0" smtClean="0"/>
              <a:t>                                                  </a:t>
            </a:r>
            <a:endParaRPr lang="fa-IR" sz="36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B4FF-F960-4677-BC36-EC9B7CA39A13}" type="slidenum">
              <a:rPr lang="fa-IR" smtClean="0"/>
              <a:pPr/>
              <a:t>6</a:t>
            </a:fld>
            <a:endParaRPr lang="fa-IR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1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a-IR" sz="36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B Zar" pitchFamily="2" charset="-78"/>
              </a:rPr>
              <a:t>با تشكر از حضور مسئولين گرامی و کارشناسان محترم</a:t>
            </a:r>
            <a:endParaRPr kumimoji="0" lang="fa-IR" sz="3600" b="1" i="0" u="none" strike="noStrike" spc="50" normalizeH="0" baseline="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B Zar" pitchFamily="2" charset="-78"/>
            </a:endParaRPr>
          </a:p>
        </p:txBody>
      </p:sp>
      <p:pic>
        <p:nvPicPr>
          <p:cNvPr id="8" name="Picture 7" descr="flow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714356"/>
            <a:ext cx="7929618" cy="5947214"/>
          </a:xfrm>
          <a:prstGeom prst="rect">
            <a:avLst/>
          </a:prstGeom>
        </p:spPr>
      </p:pic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Custom 1">
      <a:majorFont>
        <a:latin typeface="Calibri"/>
        <a:ea typeface=""/>
        <a:cs typeface="B Nazanin"/>
      </a:majorFont>
      <a:minorFont>
        <a:latin typeface="Constantia"/>
        <a:ea typeface=""/>
        <a:cs typeface="B Nazani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3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1290</TotalTime>
  <Words>183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Slide 1</vt:lpstr>
      <vt:lpstr>Slide 2</vt:lpstr>
      <vt:lpstr>Slide 3</vt:lpstr>
      <vt:lpstr>گزارش کار مختصر</vt:lpstr>
      <vt:lpstr>تماس </vt:lpstr>
      <vt:lpstr>Slide 6</vt:lpstr>
    </vt:vector>
  </TitlesOfParts>
  <Company>MRT www.Win2Farsi.com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Karimitabar</dc:creator>
  <cp:lastModifiedBy>Windows User</cp:lastModifiedBy>
  <cp:revision>168</cp:revision>
  <dcterms:created xsi:type="dcterms:W3CDTF">2012-08-30T14:15:18Z</dcterms:created>
  <dcterms:modified xsi:type="dcterms:W3CDTF">2017-10-23T04:43:07Z</dcterms:modified>
</cp:coreProperties>
</file>